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2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35AF-3CC2-4FFC-BF10-E575AECCD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4479D-B621-457B-8441-2A027CC9D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1CF2B-A61E-4E4C-BCAB-32E4D91F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5008-2D52-4604-93F1-FBEEF1F6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6177F-E9E9-499A-9709-421B3D9D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BEA2-B859-4B51-927E-39D1291D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36477-C31D-40B2-B4D5-2C3CBA9C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3A035-72DC-474D-BB6A-EB5389F7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EC4B-BA1D-41CC-A93D-4F5C9515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827B5-62BB-4721-BEFD-A605966A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8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4A06F-94A8-4AE9-81BB-261CE7F61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659A4-855E-40DE-A764-24C012E7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91752-954F-4352-9F6C-C6185669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4A282-00E7-41B7-AD2D-79DFEFAD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F0464-F89A-4145-9673-83144B9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4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8CB9-AAF3-4777-AA82-0A3DBF3B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2263B-EB44-491F-A854-7D91961F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BAA-AC07-4BA7-9AA7-94502F40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248D-EDF6-4333-B84F-C8D2B9E11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58EA-50B8-4E15-904D-1E71ED48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2512-11D9-4B52-98E9-7AAE4468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CFA9D-0EAC-46B2-AED7-8F44A605C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92AE6-DD27-4BE4-B026-63C8CD10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83F8A-9B31-4E3B-907B-F2DFE835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6B12C-FD7C-4E92-BDD0-187481A7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4245-15D6-4C4C-B6AF-C8F7FC0B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F86A-FB6A-44F0-A5A3-C1142C1E4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B9C5-911B-45D9-BB12-8D0037286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6A80-1A80-4E22-990F-2575105E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EA152-7AC2-4D92-919F-7FBF5982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26AA1-D6FF-49C9-9A55-C507D2EE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4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AA84-84C7-4108-BA84-B0AF8E52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53D39-2125-4AA5-A811-98DF477C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383CE-39CA-40CC-836F-5B731CA14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56FF0-E5CD-4455-8843-BD6BDC753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D0967-5124-4905-AAB4-50C1A88E2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B2EC0-9C43-4910-9CA2-CAC7C81E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B8F58-01D4-450B-8D80-78CFA94E0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8582B-34FA-4FC2-89EA-BCA2B615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9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C656-EA12-4CF3-9068-43B2211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12914-7856-4C6C-9A9F-9F07E0A7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19A41-94D8-454F-819E-93460A38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C852E-2429-4FB3-AC3F-1AF6FA11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1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90158-DD2E-45E0-9859-064CC623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E6752-499F-4D3F-A68A-C4E97FD7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234BD-CA03-49DC-BB6F-D3498E1D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5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801F-5CC6-4169-8342-07210C693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F4E48-79D8-4C0F-8967-4C5F2D96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B35BE-A54A-49AA-B7D6-72DA357B5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67731-94C1-4DEB-B5AD-B4CD99B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67CA1-F568-403E-840B-7CDD14CD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7695-E563-4DF8-A21B-3296BD18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5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A91F-8B82-4DBB-B56A-7401EE42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7E5AD-D839-4399-83F0-C45DA1C26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0DD49-B180-475E-B762-3413980F2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6F0FE-0231-4B46-A753-567793D5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C458D-0BBA-4120-9156-8BF630BA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67539-8C45-4824-BA7E-E250783B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7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DBD24-0092-465A-98F0-B9F66F09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F044-CA21-41D0-8393-ECF7BBFC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950B-777F-49DE-B6D3-A8F7E3836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C2D97-2599-4F50-81E8-C1970E43CBAB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55D61-239E-4448-BBD8-0D59B9788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94A47-C0AC-4DA2-84B7-498BE2727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A0493-9B86-4DF4-9A40-9AB858CD8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3E348-7E21-4661-B54B-3136A843F5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5" y="2709574"/>
            <a:ext cx="5130223" cy="16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85DF521F-0CAE-4C32-910F-61918CCFA97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06" b="13814"/>
          <a:stretch/>
        </p:blipFill>
        <p:spPr>
          <a:xfrm>
            <a:off x="3475038" y="1697385"/>
            <a:ext cx="1706562" cy="23558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86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FE1A52C0-9EE6-410E-9963-CEB754EBC1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71" y="1929765"/>
            <a:ext cx="4754130" cy="2832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42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F7AC771D-D5DB-4714-A471-A53C0B02CC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71" y="2133023"/>
            <a:ext cx="4754869" cy="28327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94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06071879-8F1E-4BC7-B8DC-20FCF5DEC3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61" y="1837776"/>
            <a:ext cx="4754869" cy="28328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825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B170F7DB-6311-4BAF-BB4A-2C44EA2A56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61" y="2275695"/>
            <a:ext cx="4754434" cy="283281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2834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73815-8657-4F76-9A06-0A44873D18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4017" y="852516"/>
            <a:ext cx="4754434" cy="4925739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011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8CD1C2B-4110-4A79-93B3-F44BA124134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24"/>
          <a:stretch/>
        </p:blipFill>
        <p:spPr>
          <a:xfrm>
            <a:off x="4385921" y="2473036"/>
            <a:ext cx="1710079" cy="14801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491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8628F-612B-4FC5-B947-1B1423B4E4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14018" y="1719629"/>
            <a:ext cx="4754434" cy="29518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9345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2F565-A48A-4BD6-BDF4-C1D558C01A1D}"/>
              </a:ext>
            </a:extLst>
          </p:cNvPr>
          <p:cNvPicPr/>
          <p:nvPr/>
        </p:nvPicPr>
        <p:blipFill rotWithShape="1">
          <a:blip r:embed="rId2"/>
          <a:srcRect b="13169"/>
          <a:stretch/>
        </p:blipFill>
        <p:spPr bwMode="auto">
          <a:xfrm>
            <a:off x="4169410" y="2537041"/>
            <a:ext cx="3156718" cy="1783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534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74A21-B1F9-4978-976F-DA6C3D8163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30" y="2430035"/>
            <a:ext cx="1639426" cy="1997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16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6F7B6-3673-4481-B569-4E6D3D34E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60788" y="2335645"/>
            <a:ext cx="4487286" cy="23572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72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F71AA-037F-4522-A161-1376AA6FD0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30" y="2661805"/>
            <a:ext cx="1639426" cy="1934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44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BDCA6-37ED-450C-80EF-2B32895FC6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30" y="2903652"/>
            <a:ext cx="1639426" cy="1983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53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A4253-1698-44E7-83B6-1201194416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30" y="3023467"/>
            <a:ext cx="1648578" cy="1983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64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3889F-BB92-4FEE-9A53-AD4CF37A16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95" y="2079625"/>
            <a:ext cx="3283123" cy="209949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796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FF92FC-266B-4C44-94D9-A781F7F0F54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30" y="2225559"/>
            <a:ext cx="1648578" cy="14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v-brycho\AppData\Local\Microsoft\Windows\INetCache\Content.MSO\BAA0F55C.tmp">
            <a:extLst>
              <a:ext uri="{FF2B5EF4-FFF2-40B4-BE49-F238E27FC236}">
                <a16:creationId xmlns:a16="http://schemas.microsoft.com/office/drawing/2014/main" id="{69FB0D76-3AE2-4A9F-BC84-452C05289A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80" y="2182495"/>
            <a:ext cx="2949402" cy="20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6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v-brycho\AppData\Local\Microsoft\Windows\INetCache\Content.MSO\EDA7CA68.tmp">
            <a:extLst>
              <a:ext uri="{FF2B5EF4-FFF2-40B4-BE49-F238E27FC236}">
                <a16:creationId xmlns:a16="http://schemas.microsoft.com/office/drawing/2014/main" id="{7A4D853E-751A-4A00-8F29-1FD5EA7B22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45" y="2182495"/>
            <a:ext cx="1751619" cy="16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3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v-brycho\AppData\Local\Microsoft\Windows\INetCache\Content.MSO\CF5B64B6.tmp">
            <a:extLst>
              <a:ext uri="{FF2B5EF4-FFF2-40B4-BE49-F238E27FC236}">
                <a16:creationId xmlns:a16="http://schemas.microsoft.com/office/drawing/2014/main" id="{2CB3CC99-F96A-4ED6-948D-027A68EE9B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79" y="2648758"/>
            <a:ext cx="2949403" cy="20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2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D965C-67BE-44DE-97DA-23EC8481AA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5284" y="1986858"/>
            <a:ext cx="3655407" cy="2590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965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9FDA22-E310-4D77-B989-91D6853526D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5284" y="2508943"/>
            <a:ext cx="3655407" cy="2738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17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A1547-42C8-496B-856F-F98C3DDCEA5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1" t="36394" r="26948" b="32925"/>
          <a:stretch/>
        </p:blipFill>
        <p:spPr bwMode="auto">
          <a:xfrm>
            <a:off x="4969164" y="2807855"/>
            <a:ext cx="2540000" cy="14593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310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16431-BE56-42C3-8113-FEBEB21C0156}"/>
              </a:ext>
            </a:extLst>
          </p:cNvPr>
          <p:cNvPicPr/>
          <p:nvPr/>
        </p:nvPicPr>
        <p:blipFill rotWithShape="1">
          <a:blip r:embed="rId2"/>
          <a:srcRect l="15751" t="16533" r="14977" b="9945"/>
          <a:stretch/>
        </p:blipFill>
        <p:spPr>
          <a:xfrm>
            <a:off x="2174209" y="1201420"/>
            <a:ext cx="277092" cy="230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2EE84-3BDE-45CA-9980-3E3D276BFE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74208" y="1626164"/>
            <a:ext cx="277093" cy="2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BE8A4-2EAA-44F3-B08B-815E533488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74208" y="2062404"/>
            <a:ext cx="277209" cy="2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0EB30-19E8-4AC5-807B-D90EC91CBD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68637" y="2498583"/>
            <a:ext cx="282664" cy="269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BC315-68F5-4C8C-980F-F1C0831A4AF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68637" y="2898110"/>
            <a:ext cx="282664" cy="275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7C322-A1BC-4075-B43C-524177B1035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174208" y="3281395"/>
            <a:ext cx="279523" cy="230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CE60C-F285-4BF9-8314-6EF94C1F020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174209" y="3776584"/>
            <a:ext cx="277092" cy="24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90C81-FB93-49CD-9A03-FBCCE31F2E8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174209" y="4317395"/>
            <a:ext cx="1057963" cy="2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30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32844-83BE-4466-9EDD-ABB5C849D8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96" y="1467411"/>
            <a:ext cx="3655407" cy="39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9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B533B-A209-48AD-9422-C8396CCD0C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96" y="1611977"/>
            <a:ext cx="3655406" cy="42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13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139DD-DDC9-4D91-A0CF-5560F93B60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96" y="1611978"/>
            <a:ext cx="3647879" cy="3634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625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C360F9-2475-42CE-B97B-47F9E105DE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2838133"/>
            <a:ext cx="4219624" cy="8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58EA5-5952-44E8-9CDD-D8A0C418471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0"/>
          <a:stretch/>
        </p:blipFill>
        <p:spPr bwMode="auto">
          <a:xfrm>
            <a:off x="4825707" y="2335622"/>
            <a:ext cx="4413055" cy="23331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989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50214-809C-4BC0-AF02-813150C576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96" y="1700181"/>
            <a:ext cx="3637668" cy="272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989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11B4F-410A-4241-808C-804CFB01FC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97" y="2058815"/>
            <a:ext cx="3637668" cy="2044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420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F2CCC-49AB-43F8-9824-94C4EF4BB7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97" y="2422929"/>
            <a:ext cx="3637668" cy="2046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82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041E8-F2DE-41F9-B228-A691228040C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205" r="7434" b="-205"/>
          <a:stretch/>
        </p:blipFill>
        <p:spPr bwMode="auto">
          <a:xfrm>
            <a:off x="4741545" y="2370873"/>
            <a:ext cx="1751619" cy="1891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794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008CB-DBD3-41BB-8F1F-1A373EB2467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7" t="21970" r="16491" b="20455"/>
          <a:stretch/>
        </p:blipFill>
        <p:spPr>
          <a:xfrm>
            <a:off x="5172364" y="2660072"/>
            <a:ext cx="1874982" cy="15794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7224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689A2-7089-46E9-A47B-966BC13A07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45" y="2498927"/>
            <a:ext cx="1748865" cy="23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A26EF1-05CD-448E-AC39-D54329F593C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3" y="2729576"/>
            <a:ext cx="2383127" cy="22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23C7D-1B3A-4C12-8E63-6814A4C862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45" y="2663017"/>
            <a:ext cx="2339605" cy="1751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172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41FD7-3812-41AE-AB9D-A36F046834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95" y="2235806"/>
            <a:ext cx="2078355" cy="13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37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ger in the ready position and then a tap or click motion">
            <a:extLst>
              <a:ext uri="{FF2B5EF4-FFF2-40B4-BE49-F238E27FC236}">
                <a16:creationId xmlns:a16="http://schemas.microsoft.com/office/drawing/2014/main" id="{E1952AA4-ABF0-4DD3-B9E0-1058D9A02F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38" y="2775267"/>
            <a:ext cx="2915285" cy="1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81DB4-DC33-44F5-BA6E-BEDFDB001068}"/>
              </a:ext>
            </a:extLst>
          </p:cNvPr>
          <p:cNvPicPr/>
          <p:nvPr/>
        </p:nvPicPr>
        <p:blipFill rotWithShape="1">
          <a:blip r:embed="rId2"/>
          <a:srcRect l="24301" t="18097" r="33062" b="15021"/>
          <a:stretch/>
        </p:blipFill>
        <p:spPr>
          <a:xfrm>
            <a:off x="4876800" y="2327564"/>
            <a:ext cx="2022764" cy="23090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B703A-7DDB-47A9-A17F-649AFC77A9B9}"/>
              </a:ext>
            </a:extLst>
          </p:cNvPr>
          <p:cNvPicPr/>
          <p:nvPr/>
        </p:nvPicPr>
        <p:blipFill rotWithShape="1">
          <a:blip r:embed="rId2"/>
          <a:srcRect l="24301" t="18097" r="33062" b="15021"/>
          <a:stretch/>
        </p:blipFill>
        <p:spPr>
          <a:xfrm>
            <a:off x="7356763" y="2327564"/>
            <a:ext cx="2022764" cy="23090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1928AF-B4E9-4D63-ADE5-E93D4DF8718F}"/>
              </a:ext>
            </a:extLst>
          </p:cNvPr>
          <p:cNvSpPr/>
          <p:nvPr/>
        </p:nvSpPr>
        <p:spPr>
          <a:xfrm>
            <a:off x="7356763" y="3103418"/>
            <a:ext cx="2022764" cy="443346"/>
          </a:xfrm>
          <a:prstGeom prst="rect">
            <a:avLst/>
          </a:prstGeom>
          <a:solidFill>
            <a:srgbClr val="3820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27445-951C-408F-A23F-20FA80A9B07B}"/>
              </a:ext>
            </a:extLst>
          </p:cNvPr>
          <p:cNvSpPr txBox="1"/>
          <p:nvPr/>
        </p:nvSpPr>
        <p:spPr>
          <a:xfrm>
            <a:off x="7675685" y="3184520"/>
            <a:ext cx="131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Instance 1</a:t>
            </a:r>
            <a:br>
              <a:rPr lang="en-US" sz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https://some-url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6FB0B-412E-4A5B-B6E0-F6BC849F6DD8}"/>
              </a:ext>
            </a:extLst>
          </p:cNvPr>
          <p:cNvSpPr/>
          <p:nvPr/>
        </p:nvSpPr>
        <p:spPr>
          <a:xfrm>
            <a:off x="7669156" y="3627866"/>
            <a:ext cx="1397977" cy="339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8BD0C-8060-4CAE-BE95-A40FF2C5F2DB}"/>
              </a:ext>
            </a:extLst>
          </p:cNvPr>
          <p:cNvSpPr txBox="1"/>
          <p:nvPr/>
        </p:nvSpPr>
        <p:spPr>
          <a:xfrm>
            <a:off x="7675685" y="3627866"/>
            <a:ext cx="1318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" panose="020B0502040204020203" pitchFamily="34" charset="0"/>
                <a:cs typeface="Segoe UI" panose="020B0502040204020203" pitchFamily="34" charset="0"/>
              </a:rPr>
              <a:t>Instance 2</a:t>
            </a:r>
            <a:b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" dirty="0">
                <a:latin typeface="Segoe UI" panose="020B0502040204020203" pitchFamily="34" charset="0"/>
                <a:cs typeface="Segoe UI" panose="020B0502040204020203" pitchFamily="34" charset="0"/>
              </a:rPr>
              <a:t>https://some-url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04EA1A-75BD-41D7-81E2-53130044386C}"/>
              </a:ext>
            </a:extLst>
          </p:cNvPr>
          <p:cNvSpPr/>
          <p:nvPr/>
        </p:nvSpPr>
        <p:spPr>
          <a:xfrm>
            <a:off x="7675685" y="2875085"/>
            <a:ext cx="1151792" cy="143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D5E9-19A9-4F52-8C0A-0112D80EC069}"/>
              </a:ext>
            </a:extLst>
          </p:cNvPr>
          <p:cNvSpPr txBox="1"/>
          <p:nvPr/>
        </p:nvSpPr>
        <p:spPr>
          <a:xfrm>
            <a:off x="7631722" y="2875085"/>
            <a:ext cx="1703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QA-Customer-Focus@something.com</a:t>
            </a:r>
          </a:p>
        </p:txBody>
      </p:sp>
    </p:spTree>
    <p:extLst>
      <p:ext uri="{BB962C8B-B14F-4D97-AF65-F5344CB8AC3E}">
        <p14:creationId xmlns:p14="http://schemas.microsoft.com/office/powerpoint/2010/main" val="43804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2032F7D6-4E4D-4502-B064-CB19F3FEA37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3" t="20936" r="26763" b="12561"/>
          <a:stretch/>
        </p:blipFill>
        <p:spPr>
          <a:xfrm>
            <a:off x="4655127" y="2355273"/>
            <a:ext cx="2881746" cy="24568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11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108E2-8572-46F9-BE40-F1D0B697E31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76" y="2076248"/>
            <a:ext cx="3109133" cy="29232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487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AEBA3-0D0F-44C6-A439-7AC2CE1B81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25" y="2378306"/>
            <a:ext cx="3172749" cy="28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8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4A430-D5AF-49F9-A8F2-8D2ECC7C0C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" y="2433638"/>
            <a:ext cx="3269500" cy="14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</Words>
  <Application>Microsoft Office PowerPoint</Application>
  <PresentationFormat>Widescreen</PresentationFormat>
  <Paragraphs>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Holmes</dc:creator>
  <cp:lastModifiedBy>Bryce Holmes</cp:lastModifiedBy>
  <cp:revision>10</cp:revision>
  <dcterms:created xsi:type="dcterms:W3CDTF">2019-02-10T21:15:50Z</dcterms:created>
  <dcterms:modified xsi:type="dcterms:W3CDTF">2019-02-10T22:48:42Z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v-brycho@microsoft.com</vt:lpwstr>
  </property>
  <property fmtid="{D5CDD505-2E9C-101B-9397-08002B2CF9AE}" pid="5" name="MSIP_Label_f42aa342-8706-4288-bd11-ebb85995028c_SetDate">
    <vt:lpwstr>2019-02-10T21:37:13.7807409Z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9c8586cf-55a3-4c93-8524-234c98f00009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